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6" r:id="rId2"/>
    <p:sldId id="331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69C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44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73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57BBF-93F5-4C14-BBC7-7E20C847B73B}" type="datetimeFigureOut">
              <a:rPr lang="it-IT" smtClean="0"/>
              <a:t>22/09/2022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19DA3-55AB-4992-B098-85EA36620D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619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2FF2B-9925-419F-89A2-435390E82D2C}" type="datetimeFigureOut">
              <a:rPr lang="it-IT" smtClean="0"/>
              <a:t>22/09/2022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F0D72-9A35-4E59-A17C-51313A378A5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735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F0D72-9A35-4E59-A17C-51313A378A5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3211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16690" y="4792837"/>
            <a:ext cx="21336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22/09/2022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16690" y="4792837"/>
            <a:ext cx="21336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22/09/2022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16690" y="4792837"/>
            <a:ext cx="21336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22/09/2022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573856"/>
          </a:xfrm>
        </p:spPr>
        <p:txBody>
          <a:bodyPr/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048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16690" y="4792837"/>
            <a:ext cx="21336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22/09/2022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16690" y="4792837"/>
            <a:ext cx="21336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22/09/2022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8986" y="1124744"/>
            <a:ext cx="8229600" cy="573856"/>
          </a:xfrm>
        </p:spPr>
        <p:txBody>
          <a:bodyPr/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86979"/>
            <a:ext cx="4038600" cy="43391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86979"/>
            <a:ext cx="4038600" cy="43391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16690" y="4792837"/>
            <a:ext cx="21336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22/09/2022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8986" y="1052736"/>
            <a:ext cx="8229600" cy="573856"/>
          </a:xfrm>
        </p:spPr>
        <p:txBody>
          <a:bodyPr/>
          <a:lstStyle>
            <a:lvl1pPr>
              <a:defRPr/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71827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405062"/>
            <a:ext cx="4040188" cy="3904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71827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405062"/>
            <a:ext cx="4041775" cy="3904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516690" y="4975994"/>
            <a:ext cx="21336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22/09/2022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>
          <a:xfrm>
            <a:off x="516690" y="4792837"/>
            <a:ext cx="21336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22/09/2022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516690" y="4792837"/>
            <a:ext cx="21336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22/09/2022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46" y="-40948"/>
            <a:ext cx="1209283" cy="103860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16690" y="4792837"/>
            <a:ext cx="21336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22/09/2022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16690" y="4792837"/>
            <a:ext cx="2133600" cy="365125"/>
          </a:xfrm>
          <a:prstGeom prst="rect">
            <a:avLst/>
          </a:prstGeom>
        </p:spPr>
        <p:txBody>
          <a:bodyPr/>
          <a:lstStyle/>
          <a:p>
            <a:fld id="{7F49D355-16BD-4E45-BD9A-5EA878CF7CBD}" type="datetimeFigureOut">
              <a:rPr lang="it-IT" smtClean="0"/>
              <a:t>22/09/2022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46" y="-40948"/>
            <a:ext cx="1209283" cy="103860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38986" y="982936"/>
            <a:ext cx="8229600" cy="5738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44824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cxnSp>
        <p:nvCxnSpPr>
          <p:cNvPr id="10" name="Connettore 1 9"/>
          <p:cNvCxnSpPr/>
          <p:nvPr userDrawn="1"/>
        </p:nvCxnSpPr>
        <p:spPr>
          <a:xfrm>
            <a:off x="-36512" y="1052736"/>
            <a:ext cx="925252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 userDrawn="1"/>
        </p:nvSpPr>
        <p:spPr>
          <a:xfrm>
            <a:off x="8676456" y="638132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2FECB3F-71E9-450C-84CF-161F00568371}" type="slidenum">
              <a:rPr lang="it-IT" sz="1200" smtClean="0">
                <a:solidFill>
                  <a:srgbClr val="333399"/>
                </a:solidFill>
              </a:rPr>
              <a:t>‹N›</a:t>
            </a:fld>
            <a:endParaRPr lang="it-IT" sz="1200" dirty="0">
              <a:solidFill>
                <a:srgbClr val="333399"/>
              </a:solidFill>
            </a:endParaRPr>
          </a:p>
        </p:txBody>
      </p:sp>
      <p:cxnSp>
        <p:nvCxnSpPr>
          <p:cNvPr id="14" name="Connettore 1 13"/>
          <p:cNvCxnSpPr/>
          <p:nvPr userDrawn="1"/>
        </p:nvCxnSpPr>
        <p:spPr>
          <a:xfrm>
            <a:off x="107504" y="6658327"/>
            <a:ext cx="892899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pic>
        <p:nvPicPr>
          <p:cNvPr id="4" name="Immagine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986" y="44624"/>
            <a:ext cx="1813266" cy="95238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40942" y="6341116"/>
            <a:ext cx="2808312" cy="511364"/>
          </a:xfrm>
          <a:prstGeom prst="rect">
            <a:avLst/>
          </a:prstGeom>
        </p:spPr>
      </p:pic>
      <p:sp>
        <p:nvSpPr>
          <p:cNvPr id="7" name="CasellaDiTesto 6"/>
          <p:cNvSpPr txBox="1"/>
          <p:nvPr userDrawn="1"/>
        </p:nvSpPr>
        <p:spPr>
          <a:xfrm>
            <a:off x="4860032" y="6464095"/>
            <a:ext cx="3672408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400" spc="500" baseline="0" dirty="0">
                <a:solidFill>
                  <a:srgbClr val="333399"/>
                </a:solidFill>
              </a:rPr>
              <a:t>www.ter-servizi.it</a:t>
            </a:r>
          </a:p>
        </p:txBody>
      </p:sp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444" y="134994"/>
            <a:ext cx="1515143" cy="7575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bg1">
              <a:lumMod val="6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70C0"/>
        </a:buClr>
        <a:buFont typeface="Wingdings" panose="05000000000000000000" pitchFamily="2" charset="2"/>
        <a:buChar char="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titolo</a:t>
            </a:r>
            <a:endParaRPr lang="it-IT" dirty="0"/>
          </a:p>
        </p:txBody>
      </p:sp>
      <p:sp>
        <p:nvSpPr>
          <p:cNvPr id="6" name="Sottotito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572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2736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2159</TotalTime>
  <Words>2</Words>
  <Application>Microsoft Office PowerPoint</Application>
  <PresentationFormat>Presentazione su schermo (4:3)</PresentationFormat>
  <Paragraphs>2</Paragraphs>
  <Slides>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Palatino Linotype</vt:lpstr>
      <vt:lpstr>Wingdings</vt:lpstr>
      <vt:lpstr>Tema di Office</vt:lpstr>
      <vt:lpstr>titolo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Tiziano</dc:creator>
  <cp:lastModifiedBy>Tiziano Minuzzo</cp:lastModifiedBy>
  <cp:revision>120</cp:revision>
  <dcterms:created xsi:type="dcterms:W3CDTF">2013-11-02T08:15:01Z</dcterms:created>
  <dcterms:modified xsi:type="dcterms:W3CDTF">2022-09-22T16:11:48Z</dcterms:modified>
</cp:coreProperties>
</file>